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9" r:id="rId2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4" Type="http://schemas.openxmlformats.org/officeDocument/2006/relationships/slide" Target="slides/slide1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93" name="Google Shape;4893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94" name="Google Shape;4894;p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2.png"/><Relationship Id="rId4" Type="http://schemas.openxmlformats.org/officeDocument/2006/relationships/image" Target="../media/image190.jpg"/></Relationships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690"/>
          <p:cNvSpPr/>
          <p:nvPr/>
        </p:nvSpPr>
        <p:spPr>
          <a:xfrm>
            <a:off x="1066800" y="13144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		           0	1	 2	  3   4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p690"/>
          <p:cNvSpPr/>
          <p:nvPr/>
        </p:nvSpPr>
        <p:spPr>
          <a:xfrm>
            <a:off x="1066800" y="971550"/>
            <a:ext cx="681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CALZONES	       4	3	 2	  1   0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8" name="Google Shape;4898;p690"/>
          <p:cNvSpPr/>
          <p:nvPr/>
        </p:nvSpPr>
        <p:spPr>
          <a:xfrm>
            <a:off x="228600" y="1885950"/>
            <a:ext cx="8915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the Opportunity Cost of moving from a-b, b-c, c-d, and d-e.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Opportunity Cost</a:t>
            </a: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Resources are easily adaptable for producing either good.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is a straight line PPC (not common)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9" name="Google Shape;4899;p690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p690"/>
          <p:cNvSpPr/>
          <p:nvPr/>
        </p:nvSpPr>
        <p:spPr>
          <a:xfrm>
            <a:off x="1905000" y="571500"/>
            <a:ext cx="723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zh-CN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	                  A	B	 C	  D    E</a:t>
            </a:r>
            <a:endParaRPr b="1" i="0" sz="18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1" name="Google Shape;4901;p690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cartoon_pizza" id="4902" name="Google Shape;4902;p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771900"/>
            <a:ext cx="18288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zone_photosculpture-p153041851095598963tro3_210" id="4903" name="Google Shape;4903;p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814763"/>
            <a:ext cx="13290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